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6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9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3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6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0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2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7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4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7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7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6DF1-8A79-484F-BB34-92D98CE44A0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60941-C9B4-4934-A356-9697EAC56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6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8867" y="-37120"/>
            <a:ext cx="8134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CATEGORIZING MUTATIONS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19" y="1105877"/>
            <a:ext cx="5028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CHROMOSOMAL</a:t>
            </a:r>
            <a:endParaRPr lang="en-US" sz="54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62563" y="833735"/>
            <a:ext cx="1758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GENE</a:t>
            </a:r>
            <a:endParaRPr lang="en-US" sz="54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315" y="3315679"/>
            <a:ext cx="4809778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00CC"/>
                </a:solidFill>
              </a:rPr>
              <a:t>A) DELETION</a:t>
            </a:r>
          </a:p>
          <a:p>
            <a:r>
              <a:rPr lang="en-U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00CC"/>
                </a:solidFill>
              </a:rPr>
              <a:t>B) </a:t>
            </a:r>
            <a:r>
              <a:rPr lang="en-US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00CC"/>
                </a:solidFill>
                <a:effectLst/>
              </a:rPr>
              <a:t>DUPLICATION</a:t>
            </a:r>
          </a:p>
          <a:p>
            <a:r>
              <a:rPr lang="en-U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00CC"/>
                </a:solidFill>
              </a:rPr>
              <a:t>C) INVERSION</a:t>
            </a:r>
          </a:p>
          <a:p>
            <a:r>
              <a:rPr lang="en-U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00CC"/>
                </a:solidFill>
              </a:rPr>
              <a:t>D) </a:t>
            </a:r>
            <a:r>
              <a:rPr lang="en-US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C00CC"/>
                </a:solidFill>
                <a:effectLst/>
              </a:rPr>
              <a:t>TRANSLOCATION</a:t>
            </a:r>
            <a:endParaRPr lang="en-US" sz="4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CC00CC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82371" y="1953684"/>
            <a:ext cx="349486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FRAMESHIFT</a:t>
            </a:r>
          </a:p>
          <a:p>
            <a:pPr marL="914400" indent="-914400" algn="ctr">
              <a:buAutoNum type="arabicParenR"/>
            </a:pPr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ADDITION</a:t>
            </a:r>
          </a:p>
          <a:p>
            <a:pPr marL="914400" indent="-914400" algn="ctr">
              <a:buAutoNum type="arabicParenR"/>
            </a:pP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DELETION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8192743" y="4153879"/>
            <a:ext cx="352853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99FF"/>
                </a:solidFill>
              </a:rPr>
              <a:t>POINT</a:t>
            </a:r>
          </a:p>
          <a:p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99FF"/>
                </a:solidFill>
                <a:effectLst/>
              </a:rPr>
              <a:t>1) SILENT</a:t>
            </a:r>
          </a:p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99FF"/>
                </a:solidFill>
              </a:rPr>
              <a:t>2) MIS-SENSE</a:t>
            </a:r>
          </a:p>
          <a:p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99FF"/>
                </a:solidFill>
                <a:effectLst/>
              </a:rPr>
              <a:t>3) NON-SENSE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99FF"/>
              </a:solidFill>
              <a:effectLst/>
            </a:endParaRPr>
          </a:p>
        </p:txBody>
      </p:sp>
      <p:sp>
        <p:nvSpPr>
          <p:cNvPr id="10" name="Left Arrow 9"/>
          <p:cNvSpPr/>
          <p:nvPr/>
        </p:nvSpPr>
        <p:spPr>
          <a:xfrm rot="20550012">
            <a:off x="2797629" y="791447"/>
            <a:ext cx="1295400" cy="4309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27503">
            <a:off x="7152231" y="774481"/>
            <a:ext cx="1273629" cy="420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814533" y="2172682"/>
            <a:ext cx="428667" cy="1061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rved Up Arrow 14"/>
          <p:cNvSpPr/>
          <p:nvPr/>
        </p:nvSpPr>
        <p:spPr>
          <a:xfrm rot="5400000">
            <a:off x="7129591" y="1775053"/>
            <a:ext cx="1248271" cy="9797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 rot="5400000">
            <a:off x="4729994" y="2346275"/>
            <a:ext cx="3829674" cy="17764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514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8&quot; unique_id=&quot;10470&quot;&gt;&lt;/object&gt;&lt;object type=&quot;2&quot; unique_id=&quot;10471&quot;&gt;&lt;object type=&quot;3&quot; unique_id=&quot;10472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2</cp:revision>
  <dcterms:created xsi:type="dcterms:W3CDTF">2017-02-22T16:39:10Z</dcterms:created>
  <dcterms:modified xsi:type="dcterms:W3CDTF">2017-02-22T16:46:40Z</dcterms:modified>
</cp:coreProperties>
</file>