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1" r:id="rId7"/>
    <p:sldId id="260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-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2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E822-92E0-484E-B3DB-B50CD2CD590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B5CB-A824-4784-8A22-BBB5A182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152400"/>
            <a:ext cx="9296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to Read A </a:t>
            </a:r>
          </a:p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 Facts Label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pbskids.org/itsmylife/images/foodsmarts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763"/>
            <a:ext cx="3200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teamsugar.com/files/upl0/1/12981/12_2008/mal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2545"/>
            <a:ext cx="541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7496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Take Note of 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Serving Size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www.heart.org/idc/groups/heart-public/@wcm/@global/documents/image/ucm_30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6934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261408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the information is for 1 Slice and you eat 3 Slices, obviously you need to triple all of the values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200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this case here, eating 3 slices will provide how many calories? Rather than the 160 Calories that the Food Fact Label is stating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374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 large chocolate bars may state their caloric values per </a:t>
            </a:r>
            <a:r>
              <a:rPr lang="en-US" b="1" dirty="0" smtClean="0">
                <a:solidFill>
                  <a:srgbClr val="FF0000"/>
                </a:solidFill>
              </a:rPr>
              <a:t>“X #”</a:t>
            </a:r>
            <a:r>
              <a:rPr lang="en-US" b="1" dirty="0" smtClean="0">
                <a:solidFill>
                  <a:srgbClr val="FF0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squares rather than per the whole bar.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99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Percentage Daily recommendation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 percentage  dietary allowance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266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These Daily Percentage Values are not the percentage of that component in the food, but rather the percentage of your daily requirement or allowance for that component.</a:t>
            </a:r>
            <a:endParaRPr lang="en-US" sz="2400" b="1" dirty="0">
              <a:solidFill>
                <a:srgbClr val="009900"/>
              </a:solidFill>
            </a:endParaRPr>
          </a:p>
        </p:txBody>
      </p:sp>
      <p:pic>
        <p:nvPicPr>
          <p:cNvPr id="5122" name="Picture 2" descr="http://bestdaysahead.net/wp-content/uploads/2012/08/nutritional_labe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724400" cy="49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167640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For good healthy components the percent is for what is recommended you get.  For Unhealthy components the percent is for what you are allowed for a ceiling amount.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very important that you recognize that the percentage values are based off of a specific average person’s requirement.  However a 55 year old sedentary women will have very different allowances and recommendations per serving than a 20 year old  muscular male athlete.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665" y="-1726"/>
            <a:ext cx="8716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Certain Information is MANDATORY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www.tbrhsc.net/site_wide_references/nutrition_articles/images/lab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715"/>
            <a:ext cx="4516877" cy="60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6877" y="1600200"/>
            <a:ext cx="4627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Macronutrient Categories must be listed:  </a:t>
            </a:r>
            <a:r>
              <a:rPr lang="en-US" sz="3200" b="1" dirty="0" smtClean="0">
                <a:solidFill>
                  <a:srgbClr val="009900"/>
                </a:solidFill>
              </a:rPr>
              <a:t>PROTEINS, FATS and CARBS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6877" y="3471208"/>
            <a:ext cx="4550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Also bad fats and bad carbs are also further listed.  Example – Saturated Fats, Trans Fats and Cholesterol as well As Sugar will be listed if present.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6877" y="5334000"/>
            <a:ext cx="455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There is often an account of Specific Minerals like Iron and Calcium along with a break down of </a:t>
            </a:r>
            <a:r>
              <a:rPr lang="en-US" sz="2400" b="1" smtClean="0">
                <a:solidFill>
                  <a:srgbClr val="CC0099"/>
                </a:solidFill>
              </a:rPr>
              <a:t>key </a:t>
            </a:r>
            <a:r>
              <a:rPr lang="en-US" sz="2400" b="1" smtClean="0">
                <a:solidFill>
                  <a:srgbClr val="CC0099"/>
                </a:solidFill>
              </a:rPr>
              <a:t>vitamins </a:t>
            </a:r>
            <a:endParaRPr lang="en-US" sz="2400" b="1" dirty="0">
              <a:solidFill>
                <a:srgbClr val="CC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877" y="767715"/>
            <a:ext cx="455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Calories per serving and Calories from Fat per serving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imigustafson.com/wp-content/uploads/2009/04/food_label_ingred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57071"/>
            <a:ext cx="3276600" cy="59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5707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Although Food Fact Labels have a very important Nutrition Facts Table, they also have a list of ingredients.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981200" y="0"/>
            <a:ext cx="505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INGREDIENT LIST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http://farm4.static.flickr.com/3146/2757531216_15ef612e3a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867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Almost everybody knows that the ingredients are listed from most abundant  to least abundant.</a:t>
            </a:r>
            <a:endParaRPr lang="en-US" sz="2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c08.deviantart.net/fs70/i/2010/361/4/0/grocery_store_2_by_caseyxrobertson-d35u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ds.niehs.nih.gov/assets/images/e_g/foodtalk4no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305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Cory Lesiuk</cp:lastModifiedBy>
  <cp:revision>15</cp:revision>
  <dcterms:created xsi:type="dcterms:W3CDTF">2013-09-23T18:17:01Z</dcterms:created>
  <dcterms:modified xsi:type="dcterms:W3CDTF">2017-09-21T15:54:50Z</dcterms:modified>
</cp:coreProperties>
</file>