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57" r:id="rId5"/>
    <p:sldId id="258" r:id="rId6"/>
    <p:sldId id="269" r:id="rId7"/>
    <p:sldId id="263" r:id="rId8"/>
    <p:sldId id="262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191E-B559-46B6-A156-9DD465872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9668C-BBC1-432E-BABC-129A33AA7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357B0-6C06-43EE-B08E-4849DA9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AD05-FCD4-4CD1-A13D-C5B4371DFD8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B7B84-8BB6-41E2-BB98-B6ACE59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13687-F513-4211-BE49-35B24599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F93-9973-4EC3-914D-FE4DE563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B3C0-7FC2-4006-AA78-3CBC2326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B6306-82B8-4EDE-B396-D4962CBF7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3521B-1382-44BA-87DF-3A752DC3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AD05-FCD4-4CD1-A13D-C5B4371DFD8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08380-2875-494F-824B-3F645AE7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4C045-483C-4043-A01F-61C476E2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F93-9973-4EC3-914D-FE4DE563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9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C39BE-A19A-427D-B831-9FE1C2D78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4FD5A-8931-4D42-A690-479CCDA2C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5F942-C5D6-4D49-9090-88018C8E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AD05-FCD4-4CD1-A13D-C5B4371DFD8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8B4-4D64-4DBD-BD9A-8A6BC7EC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20D07-49E1-464E-A065-388078CD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F93-9973-4EC3-914D-FE4DE563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5152-C779-416B-ABC7-54696939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D15AA-29AF-45CB-8952-6CF8351D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999C-57A0-4FDE-B35C-C6594C3D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AD05-FCD4-4CD1-A13D-C5B4371DFD8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3A8C8-26D0-4002-88D6-D44CEA74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7EBB7-E31E-4B00-B3FE-B3E53840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F93-9973-4EC3-914D-FE4DE563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6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84AA-9B46-48FF-B354-E39E3214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338D8-A324-4C9C-A054-2D72F0A5B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6D6A8-F008-4DB0-9088-48BA9015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AD05-FCD4-4CD1-A13D-C5B4371DFD8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B3F2-9856-4443-A541-99C5BF45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ADBE5-9942-4592-992F-32FB5CD0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F93-9973-4EC3-914D-FE4DE563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6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661C-5B71-4F8F-A19E-C778E43D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FA6E-C82B-4C73-8E81-D90C61CF1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FFC84-84A0-4931-A60A-1E3590045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E2DE8-28D4-45DC-A049-E52C01BC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AD05-FCD4-4CD1-A13D-C5B4371DFD8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2A427-6D03-47C4-AC67-C3D7DC89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2CBCD-E645-4B04-9F0E-F404C0E8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F93-9973-4EC3-914D-FE4DE563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C5E8-C85B-4D9F-8DB2-0029C48A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167ED-0A25-4BED-B1E8-8A0C52195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8DD08-41E3-4C85-969D-EE1DDC42F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9E125-0E3D-43DD-88E8-5FE48CF72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2517D-8BC5-493A-A415-E3B8B0204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D2DD3E-D80A-43EF-97BA-E9CC148A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AD05-FCD4-4CD1-A13D-C5B4371DFD8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73393A-7EF0-41AB-8D92-4175528A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6E4F-37B7-4E35-82EE-5FBBBB60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F93-9973-4EC3-914D-FE4DE563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ED13-89F6-4273-91B2-00F401E4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F4CFD-1A9A-48BA-8D00-0BB987EE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AD05-FCD4-4CD1-A13D-C5B4371DFD8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D62CA-F28D-4C66-8118-8FD389D5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D2DBF-D609-409F-A68C-91BC8AF3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F93-9973-4EC3-914D-FE4DE563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0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06CF6-03D1-459B-AD0E-47C72381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AD05-FCD4-4CD1-A13D-C5B4371DFD8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06D22-C95A-451E-910E-FA02234B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D4D45-50AC-449C-A485-C9C732AD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F93-9973-4EC3-914D-FE4DE563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7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12E1-C231-4003-83E5-8ADCF7EF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A99D2-959E-45ED-A7A5-950F3F6A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42299-78BB-43A2-93F3-71F3FE007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0057F-ABF0-4558-B648-1FA441F1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AD05-FCD4-4CD1-A13D-C5B4371DFD8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8147F-7F4B-4DAB-ABD7-829A126D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C548-201B-416F-9EBC-A4147E08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F93-9973-4EC3-914D-FE4DE563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3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ABC5-5E7E-4500-88B7-AAC093C3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A61B3-E13E-4E63-8BA2-329621B5B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79B2C-3EE0-4FF9-B0EE-CF3E6105B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10A99-7729-449F-B37B-70BDF18E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AD05-FCD4-4CD1-A13D-C5B4371DFD8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31E65-A38C-440A-8C2F-B5287630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5F6D7-CEE7-4DA6-80A1-A08FC6C3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F93-9973-4EC3-914D-FE4DE563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A9805-5641-4C7A-B6DF-BBEDAC99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AB913-D408-46F2-898F-E410EEA35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58CA4-C52E-4995-8D43-F365F12EC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AAD05-FCD4-4CD1-A13D-C5B4371DFD8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68D01-A36D-4B3D-BB41-6C8B052A6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FAB3A-943E-4584-B0B7-283EEC63F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BF93-9973-4EC3-914D-FE4DE563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6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3D8D5-0294-4AB2-A70C-3CEF445B8E72}"/>
              </a:ext>
            </a:extLst>
          </p:cNvPr>
          <p:cNvSpPr/>
          <p:nvPr/>
        </p:nvSpPr>
        <p:spPr>
          <a:xfrm>
            <a:off x="1723175" y="251845"/>
            <a:ext cx="8745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CELLS and their SUPERHEROES</a:t>
            </a:r>
          </a:p>
        </p:txBody>
      </p:sp>
      <p:pic>
        <p:nvPicPr>
          <p:cNvPr id="1026" name="Picture 2" descr="Molecular Expressions Cell Biology: Animal Cell Structure">
            <a:extLst>
              <a:ext uri="{FF2B5EF4-FFF2-40B4-BE49-F238E27FC236}">
                <a16:creationId xmlns:a16="http://schemas.microsoft.com/office/drawing/2014/main" id="{8DB1C281-5E27-4BF4-8179-511BFDE65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2" y="1399309"/>
            <a:ext cx="4059381" cy="52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 you match the superhero with their superpower? | From the Grapevine">
            <a:extLst>
              <a:ext uri="{FF2B5EF4-FFF2-40B4-BE49-F238E27FC236}">
                <a16:creationId xmlns:a16="http://schemas.microsoft.com/office/drawing/2014/main" id="{F5DEDA6C-5F19-468D-AD25-2A362F855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46" y="1274618"/>
            <a:ext cx="4059380" cy="533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he Collection of Organelle Markers Antibodies in Plant Cells- CUSABIO">
            <a:extLst>
              <a:ext uri="{FF2B5EF4-FFF2-40B4-BE49-F238E27FC236}">
                <a16:creationId xmlns:a16="http://schemas.microsoft.com/office/drawing/2014/main" id="{315CC738-ACAA-439F-B413-75A9486EA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09" y="1906866"/>
            <a:ext cx="3810000" cy="469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9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Thing (Story series)/Gallery | Fantastic Four Movies Wiki | Fandom">
            <a:extLst>
              <a:ext uri="{FF2B5EF4-FFF2-40B4-BE49-F238E27FC236}">
                <a16:creationId xmlns:a16="http://schemas.microsoft.com/office/drawing/2014/main" id="{B9F4C833-D364-4831-8122-F0A55F51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1330036"/>
            <a:ext cx="6123710" cy="53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n Grimm - Ultimate Marvel Comics - Thing - Character Profile #1 -  Writeups.org">
            <a:extLst>
              <a:ext uri="{FF2B5EF4-FFF2-40B4-BE49-F238E27FC236}">
                <a16:creationId xmlns:a16="http://schemas.microsoft.com/office/drawing/2014/main" id="{048ACEF4-F319-4155-A19D-55ED5CBE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68" y="1486766"/>
            <a:ext cx="47625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DAE56E-FC6F-4DAD-9442-B04F4B45B138}"/>
              </a:ext>
            </a:extLst>
          </p:cNvPr>
          <p:cNvSpPr/>
          <p:nvPr/>
        </p:nvSpPr>
        <p:spPr>
          <a:xfrm>
            <a:off x="4434328" y="251845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THING</a:t>
            </a:r>
          </a:p>
        </p:txBody>
      </p:sp>
    </p:spTree>
    <p:extLst>
      <p:ext uri="{BB962C8B-B14F-4D97-AF65-F5344CB8AC3E}">
        <p14:creationId xmlns:p14="http://schemas.microsoft.com/office/powerpoint/2010/main" val="223939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B724B9-1859-45B3-9D52-A5CC6103E649}"/>
              </a:ext>
            </a:extLst>
          </p:cNvPr>
          <p:cNvSpPr/>
          <p:nvPr/>
        </p:nvSpPr>
        <p:spPr>
          <a:xfrm>
            <a:off x="1205345" y="251800"/>
            <a:ext cx="9892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Identify my alter-ego in the </a:t>
            </a:r>
          </a:p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cell (organelle/structure) and explain why</a:t>
            </a:r>
          </a:p>
        </p:txBody>
      </p:sp>
      <p:pic>
        <p:nvPicPr>
          <p:cNvPr id="1026" name="Picture 2" descr="Hal Jordan - Wikipedia">
            <a:extLst>
              <a:ext uri="{FF2B5EF4-FFF2-40B4-BE49-F238E27FC236}">
                <a16:creationId xmlns:a16="http://schemas.microsoft.com/office/drawing/2014/main" id="{47F937C2-8B8A-48E9-96D5-1E46043E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746538"/>
            <a:ext cx="4496233" cy="44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Green Lantern Wasn't Good, According To Ryan Reynolds - CINEMABLEND">
            <a:extLst>
              <a:ext uri="{FF2B5EF4-FFF2-40B4-BE49-F238E27FC236}">
                <a16:creationId xmlns:a16="http://schemas.microsoft.com/office/drawing/2014/main" id="{A6BD3DD7-968E-4E6E-93F4-9DCA6CF7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12792"/>
            <a:ext cx="6130636" cy="45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64A86C-11A4-4095-9315-710E78768348}"/>
              </a:ext>
            </a:extLst>
          </p:cNvPr>
          <p:cNvSpPr/>
          <p:nvPr/>
        </p:nvSpPr>
        <p:spPr>
          <a:xfrm>
            <a:off x="3019904" y="4685303"/>
            <a:ext cx="28825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GREEN</a:t>
            </a:r>
            <a:b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LANTERN</a:t>
            </a:r>
          </a:p>
        </p:txBody>
      </p:sp>
    </p:spTree>
    <p:extLst>
      <p:ext uri="{BB962C8B-B14F-4D97-AF65-F5344CB8AC3E}">
        <p14:creationId xmlns:p14="http://schemas.microsoft.com/office/powerpoint/2010/main" val="155658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852CF3-9D12-4FE8-90D9-DDA786487055}"/>
              </a:ext>
            </a:extLst>
          </p:cNvPr>
          <p:cNvSpPr/>
          <p:nvPr/>
        </p:nvSpPr>
        <p:spPr>
          <a:xfrm>
            <a:off x="152400" y="30128"/>
            <a:ext cx="11236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Identify my alter-ego in the </a:t>
            </a:r>
          </a:p>
          <a:p>
            <a:pPr algn="ctr"/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cell (organelle/structure) and explain </a:t>
            </a:r>
            <a:endParaRPr lang="en-US" sz="4800" dirty="0"/>
          </a:p>
        </p:txBody>
      </p:sp>
      <p:pic>
        <p:nvPicPr>
          <p:cNvPr id="4098" name="Picture 2" descr="A Christmas Gift for Spider-man on PS4 - Sci-fi and Fantasy Network">
            <a:extLst>
              <a:ext uri="{FF2B5EF4-FFF2-40B4-BE49-F238E27FC236}">
                <a16:creationId xmlns:a16="http://schemas.microsoft.com/office/drawing/2014/main" id="{2DA125FF-0903-4465-BF9A-55B5C4FEB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7" y="1599788"/>
            <a:ext cx="6802581" cy="50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EC4994-DFBD-4614-82E5-04898140FE5D}"/>
              </a:ext>
            </a:extLst>
          </p:cNvPr>
          <p:cNvSpPr/>
          <p:nvPr/>
        </p:nvSpPr>
        <p:spPr>
          <a:xfrm>
            <a:off x="14736" y="6029185"/>
            <a:ext cx="3711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SPIDERMAN</a:t>
            </a:r>
          </a:p>
        </p:txBody>
      </p:sp>
      <p:pic>
        <p:nvPicPr>
          <p:cNvPr id="7170" name="Picture 2" descr="The Great Power and Great Responsibility of Spider-Man - The Ringer">
            <a:extLst>
              <a:ext uri="{FF2B5EF4-FFF2-40B4-BE49-F238E27FC236}">
                <a16:creationId xmlns:a16="http://schemas.microsoft.com/office/drawing/2014/main" id="{1F014C87-A7C9-4C42-9071-07AE53777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788"/>
            <a:ext cx="4959928" cy="40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9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E1A77D-CE66-463F-AAC6-DA1571E4A8BC}"/>
              </a:ext>
            </a:extLst>
          </p:cNvPr>
          <p:cNvSpPr/>
          <p:nvPr/>
        </p:nvSpPr>
        <p:spPr>
          <a:xfrm>
            <a:off x="13521" y="154855"/>
            <a:ext cx="12164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Identify my alter-ego in the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cell (organelle/structure) and explain why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050" name="Picture 2" descr="The Hulk | Character Profile Wikia | Fandom">
            <a:extLst>
              <a:ext uri="{FF2B5EF4-FFF2-40B4-BE49-F238E27FC236}">
                <a16:creationId xmlns:a16="http://schemas.microsoft.com/office/drawing/2014/main" id="{6B6D10CE-E601-4D3D-9A49-BA6FC7C4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1904999"/>
            <a:ext cx="8451273" cy="48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F81020-4199-4EB0-8376-4E2CE8A0B13E}"/>
              </a:ext>
            </a:extLst>
          </p:cNvPr>
          <p:cNvSpPr/>
          <p:nvPr/>
        </p:nvSpPr>
        <p:spPr>
          <a:xfrm>
            <a:off x="9407072" y="4034137"/>
            <a:ext cx="1745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HULK</a:t>
            </a:r>
          </a:p>
        </p:txBody>
      </p:sp>
    </p:spTree>
    <p:extLst>
      <p:ext uri="{BB962C8B-B14F-4D97-AF65-F5344CB8AC3E}">
        <p14:creationId xmlns:p14="http://schemas.microsoft.com/office/powerpoint/2010/main" val="349808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0174AD-774C-4F82-903B-A87632C6558D}"/>
              </a:ext>
            </a:extLst>
          </p:cNvPr>
          <p:cNvSpPr/>
          <p:nvPr/>
        </p:nvSpPr>
        <p:spPr>
          <a:xfrm>
            <a:off x="831273" y="237945"/>
            <a:ext cx="1021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Identify my alter-ego in the </a:t>
            </a:r>
          </a:p>
          <a:p>
            <a:pPr algn="ctr"/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cell (organelle/structure) and explain why</a:t>
            </a:r>
          </a:p>
        </p:txBody>
      </p:sp>
      <p:pic>
        <p:nvPicPr>
          <p:cNvPr id="3074" name="Picture 2" descr="We Finally Understand Groot's Entire Backstory - YouTube">
            <a:extLst>
              <a:ext uri="{FF2B5EF4-FFF2-40B4-BE49-F238E27FC236}">
                <a16:creationId xmlns:a16="http://schemas.microsoft.com/office/drawing/2014/main" id="{1E23DE51-BBCA-4F1F-84B3-4D47FF41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7605"/>
            <a:ext cx="9906000" cy="50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04192C-9DC5-4353-8A70-27A2EB1E680E}"/>
              </a:ext>
            </a:extLst>
          </p:cNvPr>
          <p:cNvSpPr/>
          <p:nvPr/>
        </p:nvSpPr>
        <p:spPr>
          <a:xfrm>
            <a:off x="9822805" y="2967335"/>
            <a:ext cx="2272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GROOT</a:t>
            </a:r>
          </a:p>
        </p:txBody>
      </p:sp>
    </p:spTree>
    <p:extLst>
      <p:ext uri="{BB962C8B-B14F-4D97-AF65-F5344CB8AC3E}">
        <p14:creationId xmlns:p14="http://schemas.microsoft.com/office/powerpoint/2010/main" val="178834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Incredibles: 25 Weirdest Things About Elastigirl's Body">
            <a:extLst>
              <a:ext uri="{FF2B5EF4-FFF2-40B4-BE49-F238E27FC236}">
                <a16:creationId xmlns:a16="http://schemas.microsoft.com/office/drawing/2014/main" id="{6C1E771B-B819-43B1-93A1-C7A7E6C3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2" y="1139483"/>
            <a:ext cx="4075012" cy="55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433087-80B3-426D-B9DC-90C845D596BC}"/>
              </a:ext>
            </a:extLst>
          </p:cNvPr>
          <p:cNvSpPr/>
          <p:nvPr/>
        </p:nvSpPr>
        <p:spPr>
          <a:xfrm>
            <a:off x="4320514" y="78359"/>
            <a:ext cx="3391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ELASTIGIRL</a:t>
            </a:r>
          </a:p>
        </p:txBody>
      </p:sp>
      <p:pic>
        <p:nvPicPr>
          <p:cNvPr id="2052" name="Picture 4" descr="The Incredibles Elastigirl Memes | POPSUGAR Entertainment">
            <a:extLst>
              <a:ext uri="{FF2B5EF4-FFF2-40B4-BE49-F238E27FC236}">
                <a16:creationId xmlns:a16="http://schemas.microsoft.com/office/drawing/2014/main" id="{3B65810A-31A3-4ABD-8F11-0F34DAA77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98" y="1139483"/>
            <a:ext cx="6934200" cy="55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2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ventor Richard Browning flew 'Iron Man' jet suit over London - Insider">
            <a:extLst>
              <a:ext uri="{FF2B5EF4-FFF2-40B4-BE49-F238E27FC236}">
                <a16:creationId xmlns:a16="http://schemas.microsoft.com/office/drawing/2014/main" id="{F1149995-BB30-4FD5-BC2D-B2CBE4AF4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77544"/>
            <a:ext cx="4833943" cy="425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E70548-07FE-466C-A873-FA594C70F259}"/>
              </a:ext>
            </a:extLst>
          </p:cNvPr>
          <p:cNvSpPr/>
          <p:nvPr/>
        </p:nvSpPr>
        <p:spPr>
          <a:xfrm>
            <a:off x="124691" y="127110"/>
            <a:ext cx="5472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Identify my alter-ego in the </a:t>
            </a:r>
          </a:p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cell (organelle/structure) and explain </a:t>
            </a:r>
            <a:endParaRPr lang="en-US" sz="3600" dirty="0"/>
          </a:p>
        </p:txBody>
      </p:sp>
      <p:pic>
        <p:nvPicPr>
          <p:cNvPr id="2050" name="Picture 2" descr="Marvel's Avengers Beta - Iron Man skill tree and gameplay - This Week In  Video Games">
            <a:extLst>
              <a:ext uri="{FF2B5EF4-FFF2-40B4-BE49-F238E27FC236}">
                <a16:creationId xmlns:a16="http://schemas.microsoft.com/office/drawing/2014/main" id="{E4DA063E-1ADD-424F-9803-CC4044ACF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4654"/>
            <a:ext cx="4833943" cy="35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A7F99F-4DA2-49C5-B515-8C0ACDADD5D7}"/>
              </a:ext>
            </a:extLst>
          </p:cNvPr>
          <p:cNvSpPr/>
          <p:nvPr/>
        </p:nvSpPr>
        <p:spPr>
          <a:xfrm>
            <a:off x="2673587" y="6001483"/>
            <a:ext cx="3159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IRONMAN</a:t>
            </a:r>
          </a:p>
        </p:txBody>
      </p:sp>
      <p:pic>
        <p:nvPicPr>
          <p:cNvPr id="2052" name="Picture 4" descr="Iron Man Set — EGB Art &amp; Design">
            <a:extLst>
              <a:ext uri="{FF2B5EF4-FFF2-40B4-BE49-F238E27FC236}">
                <a16:creationId xmlns:a16="http://schemas.microsoft.com/office/drawing/2014/main" id="{DD83E812-C8E5-4A3F-853E-1E9A608F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91" y="127110"/>
            <a:ext cx="5607627" cy="247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0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ugh Jackman will play Wolverine 'one last time' in 2017 - The Verge">
            <a:extLst>
              <a:ext uri="{FF2B5EF4-FFF2-40B4-BE49-F238E27FC236}">
                <a16:creationId xmlns:a16="http://schemas.microsoft.com/office/drawing/2014/main" id="{C941DEAD-41D0-4129-9A04-E6173161F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1036"/>
            <a:ext cx="6019800" cy="51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ow to kill Wolverine in Fortnite Season 4? Here's location and strategy  guide - Republic World">
            <a:extLst>
              <a:ext uri="{FF2B5EF4-FFF2-40B4-BE49-F238E27FC236}">
                <a16:creationId xmlns:a16="http://schemas.microsoft.com/office/drawing/2014/main" id="{FF696946-2780-42B9-872A-62540CAE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1711036"/>
            <a:ext cx="6206836" cy="49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23908C-27D7-42A8-AC11-C3520D235CE3}"/>
              </a:ext>
            </a:extLst>
          </p:cNvPr>
          <p:cNvSpPr/>
          <p:nvPr/>
        </p:nvSpPr>
        <p:spPr>
          <a:xfrm>
            <a:off x="3173711" y="251845"/>
            <a:ext cx="3627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WOLVERINE</a:t>
            </a:r>
          </a:p>
        </p:txBody>
      </p:sp>
    </p:spTree>
    <p:extLst>
      <p:ext uri="{BB962C8B-B14F-4D97-AF65-F5344CB8AC3E}">
        <p14:creationId xmlns:p14="http://schemas.microsoft.com/office/powerpoint/2010/main" val="65015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131216-A888-4CB0-9FC6-098CD7828EC8}"/>
              </a:ext>
            </a:extLst>
          </p:cNvPr>
          <p:cNvSpPr/>
          <p:nvPr/>
        </p:nvSpPr>
        <p:spPr>
          <a:xfrm>
            <a:off x="4337490" y="436169"/>
            <a:ext cx="3251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MYSTIQUE</a:t>
            </a:r>
          </a:p>
        </p:txBody>
      </p:sp>
      <p:pic>
        <p:nvPicPr>
          <p:cNvPr id="1026" name="Picture 2" descr="Anything Blue | Blue Superhero: Mystique X-Men - Anything Blue">
            <a:extLst>
              <a:ext uri="{FF2B5EF4-FFF2-40B4-BE49-F238E27FC236}">
                <a16:creationId xmlns:a16="http://schemas.microsoft.com/office/drawing/2014/main" id="{E495B6E7-30B8-44E3-95AA-14E7F485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1772529"/>
            <a:ext cx="4876800" cy="433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s Mystique cosplay mid merge (by magnetomystique) : Marvel">
            <a:extLst>
              <a:ext uri="{FF2B5EF4-FFF2-40B4-BE49-F238E27FC236}">
                <a16:creationId xmlns:a16="http://schemas.microsoft.com/office/drawing/2014/main" id="{F3D793A6-3DF9-4C9A-8C35-55362CC7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80" y="1561514"/>
            <a:ext cx="5486400" cy="51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11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84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Lesiuk</dc:creator>
  <cp:lastModifiedBy>Cory Lesiuk</cp:lastModifiedBy>
  <cp:revision>15</cp:revision>
  <dcterms:created xsi:type="dcterms:W3CDTF">2020-10-18T16:18:41Z</dcterms:created>
  <dcterms:modified xsi:type="dcterms:W3CDTF">2021-02-23T16:40:40Z</dcterms:modified>
</cp:coreProperties>
</file>